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2" autoAdjust="0"/>
    <p:restoredTop sz="94660"/>
  </p:normalViewPr>
  <p:slideViewPr>
    <p:cSldViewPr snapToGrid="0">
      <p:cViewPr varScale="1">
        <p:scale>
          <a:sx n="164" d="100"/>
          <a:sy n="164" d="100"/>
        </p:scale>
        <p:origin x="176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9F3533-4999-0D98-9EEB-8654F686C8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F2A9647-8600-9D74-310D-FD10E3B1F0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DFC066-A92E-F578-3517-C3BDE84BC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24AF-E141-45E1-8A76-1013A0581ACD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BC7105-F257-D502-19D1-A61D8A8A4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151219-A238-ECC3-4A70-236D5F4C1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F8387-254C-4190-8C65-49D21C5B16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519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C15B6D-AADE-52EC-E486-F2D088261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64C3A53-5030-C943-0203-53A1757E58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F39078-FAB5-616C-985D-10E446713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24AF-E141-45E1-8A76-1013A0581ACD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53F741-D678-AB3A-22C1-6B3E8D7CE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BAA716-8826-BD18-0C47-F0A56C027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F8387-254C-4190-8C65-49D21C5B16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057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80B73D6-9904-38B7-D2F5-B3815DD593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07B1A7C-E0D7-CAE3-3225-13078DA6F8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2825EE-2EC0-CBEE-AFF4-98210707F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24AF-E141-45E1-8A76-1013A0581ACD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A000EC-0110-BBFA-94B3-5B345B39A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385D639-6D56-F93E-6A58-6ED970359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F8387-254C-4190-8C65-49D21C5B16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2734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8969FA-E5F2-1E5E-8489-756183426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1CC9486-7B78-D233-3553-E2FA41BF79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E5E914-B1B1-612C-3F80-C26569C1A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24AF-E141-45E1-8A76-1013A0581ACD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AAE548-197D-6052-4829-7FB610F55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1FFDF4-B96A-96C8-4621-751FC9C75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F8387-254C-4190-8C65-49D21C5B16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5073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D1ED61-F1C2-ABDE-0D3C-78A818807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4A566B6-2554-4736-6F1E-57C4A238F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7F6A24-6225-8D70-2D5A-492E4BFFF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24AF-E141-45E1-8A76-1013A0581ACD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B26A41-CE9D-294D-73D5-76B2DC29E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1EB52A-C0D2-F40D-DE66-57FC042D3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F8387-254C-4190-8C65-49D21C5B16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819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FAC395-16AA-0183-5852-E7EDA6F64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B52F06-A75C-9005-8CA4-AC12E9CE5D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70BC987-A913-7A11-B4CE-3747E32C64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9934FE1-95B6-B4B6-36B5-68447B865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24AF-E141-45E1-8A76-1013A0581ACD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E2A9E60-B230-E73A-CC63-C685CB9C9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F02974A-9164-99C5-489F-0F85C28EE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F8387-254C-4190-8C65-49D21C5B16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5583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4E0CD6-5BC9-70D3-D044-2F8673F6E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82E2962-1A69-1482-ACF8-6D41696887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6CC112D-4DA1-39E7-AFB4-8E5C1F8D02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B6855D6-3DE9-3312-05CB-12433F0AFD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B0B2621-EC9B-F092-52B0-857830D4A5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D111943-8143-E8A7-9A5E-41CD9766A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24AF-E141-45E1-8A76-1013A0581ACD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4773D94-6349-9041-97AC-668F3894E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AC7FB27-4F1C-4499-DC15-1D6A84AFC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F8387-254C-4190-8C65-49D21C5B16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122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C084A9-C0DC-6041-B9D6-ED62D96C9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F48A577-49A3-1F3F-3F11-6A4D67910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24AF-E141-45E1-8A76-1013A0581ACD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BE058B8-3673-0E24-6D0A-0ED98EE17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46BA642-1A5D-1425-0215-7F980E3A8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F8387-254C-4190-8C65-49D21C5B16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5519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E460D58-F6FE-32DF-73C2-42707CE7F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24AF-E141-45E1-8A76-1013A0581ACD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D6339FB-CBB0-4312-2FFC-193910069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2C7E3FD-7223-6799-74FF-AB8820780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F8387-254C-4190-8C65-49D21C5B16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126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010B91-F711-D2A6-5070-99F210C50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8F04CFB-9CDF-B688-B901-DD719E726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2FE20B9-FAFE-8AD5-9241-469CF91084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EDDC2FB-DC0F-493B-8E02-FDD36A80F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24AF-E141-45E1-8A76-1013A0581ACD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E5BA8A3-F4C5-1F36-2BFA-4E5D1D542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6EF4E23-41A8-3881-4173-141483AB1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F8387-254C-4190-8C65-49D21C5B16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012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CC9941-A2D5-908C-5F54-10E6723A6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A09AF2E-76CC-A8C9-B5DB-5FBC01C8D3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CF74FF6-E26D-78FF-648D-F00DEBC59E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B9580B0-48A5-161F-6B78-021BE2790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24AF-E141-45E1-8A76-1013A0581ACD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45CCFFD-3ED5-75B1-03ED-5A5D5CAB1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AEEBB9B-CA03-E4B8-3442-770B7B26F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F8387-254C-4190-8C65-49D21C5B16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691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5F9C170-6045-541F-89C5-063297D1B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E8F7017-76B1-F772-87C4-D36BB76D18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76E666-6379-28C7-4F57-820A3B816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D24AF-E141-45E1-8A76-1013A0581ACD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3732771-2BB3-FF0A-2C7F-7BEEB03CEE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5088DD-70C4-2C7B-920D-7D203A98D8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F8387-254C-4190-8C65-49D21C5B16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08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3A40A4-4C6C-CC0C-74EC-635B2E52D9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/>
              <a:t>PPT</a:t>
            </a:r>
            <a:r>
              <a:rPr kumimoji="1" lang="ja-JP" altLang="en-US" dirty="0"/>
              <a:t>見え方チェック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3B70075-29CA-D50B-F6EE-023E66F62D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98163"/>
            <a:ext cx="9144000" cy="1655762"/>
          </a:xfrm>
        </p:spPr>
        <p:txBody>
          <a:bodyPr/>
          <a:lstStyle/>
          <a:p>
            <a:r>
              <a:rPr kumimoji="1" lang="ja-JP" altLang="en-US" dirty="0"/>
              <a:t>～プロジェクタでみやすいフォント・画像～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縦横比　</a:t>
            </a:r>
            <a:r>
              <a:rPr kumimoji="1" lang="en-US" altLang="ja-JP" dirty="0"/>
              <a:t>16:9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9365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2590B2-8120-0D3B-579F-9E18FAC02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フォント</a:t>
            </a:r>
            <a:r>
              <a:rPr lang="ja-JP" altLang="en-US" b="1" dirty="0"/>
              <a:t>サイズ</a:t>
            </a:r>
            <a:r>
              <a:rPr kumimoji="1" lang="ja-JP" altLang="en-US" b="1" dirty="0"/>
              <a:t>見え方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AAFAEBF-E91A-5C52-983F-056425CB0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2000" dirty="0"/>
              <a:t>フォント見え方</a:t>
            </a:r>
            <a:r>
              <a:rPr kumimoji="1" lang="en-US" altLang="ja-JP" sz="2000" dirty="0"/>
              <a:t>ABC</a:t>
            </a:r>
            <a:r>
              <a:rPr kumimoji="1" lang="ja-JP" altLang="en-US" sz="2000" dirty="0"/>
              <a:t>　</a:t>
            </a:r>
            <a:r>
              <a:rPr kumimoji="1" lang="en-US" altLang="ja-JP" sz="2000" dirty="0"/>
              <a:t>20pt</a:t>
            </a:r>
          </a:p>
          <a:p>
            <a:r>
              <a:rPr kumimoji="1" lang="ja-JP" altLang="en-US" sz="2400" dirty="0"/>
              <a:t>フォント見え方</a:t>
            </a:r>
            <a:r>
              <a:rPr kumimoji="1" lang="en-US" altLang="ja-JP" sz="2400" dirty="0"/>
              <a:t>ABC</a:t>
            </a:r>
            <a:r>
              <a:rPr kumimoji="1" lang="ja-JP" altLang="en-US" sz="2400" dirty="0"/>
              <a:t>　</a:t>
            </a:r>
            <a:r>
              <a:rPr kumimoji="1" lang="en-US" altLang="ja-JP" sz="2400" dirty="0"/>
              <a:t>24pt</a:t>
            </a:r>
          </a:p>
          <a:p>
            <a:r>
              <a:rPr kumimoji="1" lang="ja-JP" altLang="en-US" dirty="0"/>
              <a:t>フォント見え方</a:t>
            </a:r>
            <a:r>
              <a:rPr kumimoji="1" lang="en-US" altLang="ja-JP" dirty="0"/>
              <a:t>ABC</a:t>
            </a:r>
            <a:r>
              <a:rPr kumimoji="1" lang="ja-JP" altLang="en-US" dirty="0"/>
              <a:t>　</a:t>
            </a:r>
            <a:r>
              <a:rPr kumimoji="1" lang="en-US" altLang="ja-JP" dirty="0"/>
              <a:t>28pt</a:t>
            </a:r>
          </a:p>
          <a:p>
            <a:r>
              <a:rPr kumimoji="1" lang="ja-JP" altLang="en-US" sz="3600" dirty="0"/>
              <a:t>フォント見え方</a:t>
            </a:r>
            <a:r>
              <a:rPr kumimoji="1" lang="en-US" altLang="ja-JP" sz="3600" dirty="0"/>
              <a:t>ABC</a:t>
            </a:r>
            <a:r>
              <a:rPr kumimoji="1" lang="ja-JP" altLang="en-US" sz="3600" dirty="0"/>
              <a:t>　</a:t>
            </a:r>
            <a:r>
              <a:rPr kumimoji="1" lang="en-US" altLang="ja-JP" sz="3600" dirty="0"/>
              <a:t>36pt</a:t>
            </a:r>
          </a:p>
          <a:p>
            <a:r>
              <a:rPr kumimoji="1" lang="ja-JP" altLang="en-US" sz="4400" dirty="0"/>
              <a:t>フォント見え方</a:t>
            </a:r>
            <a:r>
              <a:rPr kumimoji="1" lang="en-US" altLang="ja-JP" sz="4400" dirty="0"/>
              <a:t>ABC</a:t>
            </a:r>
            <a:r>
              <a:rPr kumimoji="1" lang="ja-JP" altLang="en-US" sz="4400" dirty="0"/>
              <a:t>　</a:t>
            </a:r>
            <a:r>
              <a:rPr kumimoji="1" lang="en-US" altLang="ja-JP" sz="4400" dirty="0"/>
              <a:t>44pt</a:t>
            </a:r>
          </a:p>
          <a:p>
            <a:r>
              <a:rPr kumimoji="1" lang="ja-JP" altLang="en-US" sz="5400" dirty="0"/>
              <a:t>フォント見え方</a:t>
            </a:r>
            <a:r>
              <a:rPr kumimoji="1" lang="en-US" altLang="ja-JP" sz="5400" dirty="0"/>
              <a:t>ABC</a:t>
            </a:r>
            <a:r>
              <a:rPr kumimoji="1" lang="ja-JP" altLang="en-US" sz="5400" dirty="0"/>
              <a:t>　</a:t>
            </a:r>
            <a:r>
              <a:rPr kumimoji="1" lang="en-US" altLang="ja-JP" sz="5400" dirty="0"/>
              <a:t>54pt</a:t>
            </a:r>
            <a:endParaRPr lang="en-US" altLang="ja-JP" sz="5400" dirty="0"/>
          </a:p>
        </p:txBody>
      </p:sp>
    </p:spTree>
    <p:extLst>
      <p:ext uri="{BB962C8B-B14F-4D97-AF65-F5344CB8AC3E}">
        <p14:creationId xmlns:p14="http://schemas.microsoft.com/office/powerpoint/2010/main" val="2783281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2590B2-8120-0D3B-579F-9E18FAC02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フォント</a:t>
            </a:r>
            <a:r>
              <a:rPr lang="ja-JP" altLang="en-US" b="1" dirty="0"/>
              <a:t>カラー</a:t>
            </a:r>
            <a:r>
              <a:rPr kumimoji="1" lang="ja-JP" altLang="en-US" b="1" dirty="0"/>
              <a:t>見え方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AAFAEBF-E91A-5C52-983F-056425CB0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5400" dirty="0">
                <a:solidFill>
                  <a:srgbClr val="FF0000"/>
                </a:solidFill>
              </a:rPr>
              <a:t>フォント見え方</a:t>
            </a:r>
            <a:r>
              <a:rPr kumimoji="1" lang="en-US" altLang="ja-JP" sz="5400" dirty="0">
                <a:solidFill>
                  <a:srgbClr val="FF0000"/>
                </a:solidFill>
              </a:rPr>
              <a:t>ABC</a:t>
            </a:r>
            <a:r>
              <a:rPr kumimoji="1" lang="ja-JP" altLang="en-US" sz="5400" dirty="0">
                <a:solidFill>
                  <a:srgbClr val="FF0000"/>
                </a:solidFill>
              </a:rPr>
              <a:t>　</a:t>
            </a:r>
            <a:r>
              <a:rPr kumimoji="1" lang="en-US" altLang="ja-JP" sz="5400" dirty="0">
                <a:solidFill>
                  <a:srgbClr val="FF0000"/>
                </a:solidFill>
              </a:rPr>
              <a:t>54pt</a:t>
            </a:r>
          </a:p>
          <a:p>
            <a:r>
              <a:rPr kumimoji="1" lang="ja-JP" altLang="en-US" sz="5400" dirty="0">
                <a:solidFill>
                  <a:srgbClr val="00B050"/>
                </a:solidFill>
              </a:rPr>
              <a:t>フォント見え方</a:t>
            </a:r>
            <a:r>
              <a:rPr kumimoji="1" lang="en-US" altLang="ja-JP" sz="5400" dirty="0">
                <a:solidFill>
                  <a:srgbClr val="00B050"/>
                </a:solidFill>
              </a:rPr>
              <a:t>ABC</a:t>
            </a:r>
            <a:r>
              <a:rPr kumimoji="1" lang="ja-JP" altLang="en-US" sz="5400" dirty="0">
                <a:solidFill>
                  <a:srgbClr val="00B050"/>
                </a:solidFill>
              </a:rPr>
              <a:t>　</a:t>
            </a:r>
            <a:r>
              <a:rPr kumimoji="1" lang="en-US" altLang="ja-JP" sz="5400" dirty="0">
                <a:solidFill>
                  <a:srgbClr val="00B050"/>
                </a:solidFill>
              </a:rPr>
              <a:t>54pt</a:t>
            </a:r>
            <a:endParaRPr lang="en-US" altLang="ja-JP" sz="5400" dirty="0">
              <a:solidFill>
                <a:srgbClr val="00B050"/>
              </a:solidFill>
            </a:endParaRPr>
          </a:p>
          <a:p>
            <a:r>
              <a:rPr kumimoji="1" lang="ja-JP" altLang="en-US" sz="5400" dirty="0">
                <a:solidFill>
                  <a:srgbClr val="0070C0"/>
                </a:solidFill>
              </a:rPr>
              <a:t>フォント見え方</a:t>
            </a:r>
            <a:r>
              <a:rPr kumimoji="1" lang="en-US" altLang="ja-JP" sz="5400" dirty="0">
                <a:solidFill>
                  <a:srgbClr val="0070C0"/>
                </a:solidFill>
              </a:rPr>
              <a:t>ABC</a:t>
            </a:r>
            <a:r>
              <a:rPr kumimoji="1" lang="ja-JP" altLang="en-US" sz="5400" dirty="0">
                <a:solidFill>
                  <a:srgbClr val="0070C0"/>
                </a:solidFill>
              </a:rPr>
              <a:t>　</a:t>
            </a:r>
            <a:r>
              <a:rPr kumimoji="1" lang="en-US" altLang="ja-JP" sz="5400" dirty="0">
                <a:solidFill>
                  <a:srgbClr val="0070C0"/>
                </a:solidFill>
              </a:rPr>
              <a:t>54pt</a:t>
            </a:r>
            <a:endParaRPr lang="en-US" altLang="ja-JP" sz="5400" dirty="0">
              <a:solidFill>
                <a:srgbClr val="0070C0"/>
              </a:solidFill>
            </a:endParaRPr>
          </a:p>
          <a:p>
            <a:r>
              <a:rPr kumimoji="1" lang="ja-JP" altLang="en-US" sz="5400" dirty="0">
                <a:solidFill>
                  <a:srgbClr val="FFFF00"/>
                </a:solidFill>
              </a:rPr>
              <a:t>フォント見え方</a:t>
            </a:r>
            <a:r>
              <a:rPr kumimoji="1" lang="en-US" altLang="ja-JP" sz="5400" dirty="0">
                <a:solidFill>
                  <a:srgbClr val="FFFF00"/>
                </a:solidFill>
              </a:rPr>
              <a:t>ABC</a:t>
            </a:r>
            <a:r>
              <a:rPr kumimoji="1" lang="ja-JP" altLang="en-US" sz="5400" dirty="0">
                <a:solidFill>
                  <a:srgbClr val="FFFF00"/>
                </a:solidFill>
              </a:rPr>
              <a:t>　</a:t>
            </a:r>
            <a:r>
              <a:rPr kumimoji="1" lang="en-US" altLang="ja-JP" sz="5400" dirty="0">
                <a:solidFill>
                  <a:srgbClr val="FFFF00"/>
                </a:solidFill>
              </a:rPr>
              <a:t>54pt</a:t>
            </a:r>
          </a:p>
          <a:p>
            <a:r>
              <a:rPr kumimoji="1" lang="ja-JP" altLang="en-US" sz="54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フォント見え方</a:t>
            </a:r>
            <a:r>
              <a:rPr kumimoji="1" lang="en-US" altLang="ja-JP" sz="54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ABC</a:t>
            </a:r>
            <a:r>
              <a:rPr kumimoji="1" lang="ja-JP" altLang="en-US" sz="54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　</a:t>
            </a:r>
            <a:r>
              <a:rPr kumimoji="1" lang="en-US" altLang="ja-JP" sz="54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54pt</a:t>
            </a:r>
            <a:endParaRPr lang="en-US" altLang="ja-JP" sz="54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endParaRPr lang="en-US" altLang="ja-JP" sz="5400" dirty="0"/>
          </a:p>
        </p:txBody>
      </p:sp>
    </p:spTree>
    <p:extLst>
      <p:ext uri="{BB962C8B-B14F-4D97-AF65-F5344CB8AC3E}">
        <p14:creationId xmlns:p14="http://schemas.microsoft.com/office/powerpoint/2010/main" val="1233724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2590B2-8120-0D3B-579F-9E18FAC02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フォント</a:t>
            </a:r>
            <a:r>
              <a:rPr lang="ja-JP" altLang="en-US" b="1" dirty="0"/>
              <a:t>タイプ</a:t>
            </a:r>
            <a:r>
              <a:rPr kumimoji="1" lang="ja-JP" altLang="en-US" b="1" dirty="0"/>
              <a:t>見え方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AAFAEBF-E91A-5C52-983F-056425CB0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5400" dirty="0"/>
              <a:t>游ゴシック（</a:t>
            </a:r>
            <a:r>
              <a:rPr kumimoji="1" lang="en-US" altLang="ja-JP" sz="5400" dirty="0"/>
              <a:t>ABC</a:t>
            </a:r>
            <a:r>
              <a:rPr kumimoji="1" lang="ja-JP" altLang="en-US" sz="5400" dirty="0"/>
              <a:t>）</a:t>
            </a:r>
            <a:r>
              <a:rPr kumimoji="1" lang="en-US" altLang="ja-JP" sz="5400" dirty="0"/>
              <a:t>54pt</a:t>
            </a:r>
          </a:p>
          <a:p>
            <a:r>
              <a:rPr kumimoji="1" lang="ja-JP" altLang="en-US" sz="5400" dirty="0">
                <a:latin typeface="游明朝" panose="02020400000000000000" pitchFamily="18" charset="-128"/>
                <a:ea typeface="游明朝" panose="02020400000000000000" pitchFamily="18" charset="-128"/>
              </a:rPr>
              <a:t>游明朝（</a:t>
            </a:r>
            <a:r>
              <a:rPr kumimoji="1" lang="en-US" altLang="ja-JP" sz="5400" dirty="0">
                <a:latin typeface="游明朝" panose="02020400000000000000" pitchFamily="18" charset="-128"/>
                <a:ea typeface="游明朝" panose="02020400000000000000" pitchFamily="18" charset="-128"/>
              </a:rPr>
              <a:t>ABC</a:t>
            </a:r>
            <a:r>
              <a:rPr kumimoji="1" lang="ja-JP" altLang="en-US" sz="5400" dirty="0">
                <a:latin typeface="游明朝" panose="02020400000000000000" pitchFamily="18" charset="-128"/>
                <a:ea typeface="游明朝" panose="02020400000000000000" pitchFamily="18" charset="-128"/>
              </a:rPr>
              <a:t>）</a:t>
            </a:r>
            <a:r>
              <a:rPr kumimoji="1" lang="en-US" altLang="ja-JP" sz="5400" dirty="0"/>
              <a:t>54pt</a:t>
            </a:r>
            <a:endParaRPr lang="en-US" altLang="ja-JP" sz="5400" dirty="0"/>
          </a:p>
          <a:p>
            <a:r>
              <a:rPr kumimoji="1" lang="ja-JP" altLang="en-US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メイリオ（</a:t>
            </a:r>
            <a:r>
              <a:rPr kumimoji="1" lang="en-US" altLang="ja-JP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ABC</a:t>
            </a:r>
            <a:r>
              <a:rPr kumimoji="1" lang="ja-JP" altLang="en-US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en-US" altLang="ja-JP" sz="5400" dirty="0"/>
              <a:t>54pt</a:t>
            </a:r>
            <a:endParaRPr lang="en-US" altLang="ja-JP" sz="5400" dirty="0"/>
          </a:p>
        </p:txBody>
      </p:sp>
    </p:spTree>
    <p:extLst>
      <p:ext uri="{BB962C8B-B14F-4D97-AF65-F5344CB8AC3E}">
        <p14:creationId xmlns:p14="http://schemas.microsoft.com/office/powerpoint/2010/main" val="1555749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1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3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5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AE2A9953-06AE-9DE2-4459-851C92CC01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02427" y="457200"/>
            <a:ext cx="8587145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811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676F2C22-57FF-890C-F725-5900D6785D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41983" y="643467"/>
            <a:ext cx="9308034" cy="5571065"/>
          </a:xfrm>
          <a:prstGeom prst="rect">
            <a:avLst/>
          </a:prstGeom>
          <a:ln>
            <a:noFill/>
          </a:ln>
        </p:spPr>
      </p:pic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814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80</Words>
  <Application>Microsoft Office PowerPoint</Application>
  <PresentationFormat>ワイド画面</PresentationFormat>
  <Paragraphs>21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メイリオ</vt:lpstr>
      <vt:lpstr>游ゴシック</vt:lpstr>
      <vt:lpstr>游ゴシック Light</vt:lpstr>
      <vt:lpstr>游明朝</vt:lpstr>
      <vt:lpstr>Arial</vt:lpstr>
      <vt:lpstr>Office テーマ</vt:lpstr>
      <vt:lpstr>PPT見え方チェック</vt:lpstr>
      <vt:lpstr>フォントサイズ見え方</vt:lpstr>
      <vt:lpstr>フォントカラー見え方</vt:lpstr>
      <vt:lpstr>フォントタイプ見え方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PPT見え方チェック</dc:title>
  <dc:creator>井田 和義</dc:creator>
  <cp:lastModifiedBy>井田 和義</cp:lastModifiedBy>
  <cp:revision>10</cp:revision>
  <dcterms:created xsi:type="dcterms:W3CDTF">2022-07-19T04:42:19Z</dcterms:created>
  <dcterms:modified xsi:type="dcterms:W3CDTF">2022-07-19T04:55:35Z</dcterms:modified>
</cp:coreProperties>
</file>